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Play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lay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font" Target="fonts/Play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4ede8b215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44ede8b215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44ede8b215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344ede8b215_2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4ede8b215_2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344ede8b215_2_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4ede8b215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44ede8b215_2_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4ede8b215_2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44ede8b215_2_8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44ede8b215_2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44ede8b215_2_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44ede8b215_2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44ede8b215_2_9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44ede8b215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44ede8b215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44ede8b215_2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44ede8b215_2_9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4ede8b215_2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344ede8b215_2_1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400"/>
              <a:buNone/>
              <a:defRPr sz="14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b="1" lang="pt-BR"/>
              <a:t>Título  </a:t>
            </a:r>
            <a:endParaRPr/>
          </a:p>
        </p:txBody>
      </p:sp>
      <p:sp>
        <p:nvSpPr>
          <p:cNvPr id="134" name="Google Shape;134;p26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1397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b="1" lang="pt-BR"/>
              <a:t>Título  </a:t>
            </a:r>
            <a:endParaRPr/>
          </a:p>
        </p:txBody>
      </p:sp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1397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</a:pPr>
            <a:r>
              <a:rPr b="1" lang="pt-BR"/>
              <a:t>Título  </a:t>
            </a:r>
            <a:endParaRPr/>
          </a:p>
        </p:txBody>
      </p:sp>
      <p:sp>
        <p:nvSpPr>
          <p:cNvPr id="162" name="Google Shape;162;p3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381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